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2918400" cy="21945600"/>
  <p:notesSz cx="32245300" cy="43218100"/>
  <p:defaultTextStyle>
    <a:defPPr>
      <a:defRPr lang="en-US"/>
    </a:defPPr>
    <a:lvl1pPr marL="0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578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156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49734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312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2890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899468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6046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2624" algn="l" defTabSz="2633156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8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pos="20616" userDrawn="1">
          <p15:clr>
            <a:srgbClr val="A4A3A4"/>
          </p15:clr>
        </p15:guide>
        <p15:guide id="4" orient="horz" pos="96" userDrawn="1">
          <p15:clr>
            <a:srgbClr val="A4A3A4"/>
          </p15:clr>
        </p15:guide>
        <p15:guide id="5" orient="horz" pos="13744" userDrawn="1">
          <p15:clr>
            <a:srgbClr val="A4A3A4"/>
          </p15:clr>
        </p15:guide>
        <p15:guide id="6" pos="7002" userDrawn="1">
          <p15:clr>
            <a:srgbClr val="A4A3A4"/>
          </p15:clr>
        </p15:guide>
        <p15:guide id="7" pos="137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ydia Howes" initials="LH" lastIdx="5" clrIdx="0">
    <p:extLst>
      <p:ext uri="{19B8F6BF-5375-455C-9EA6-DF929625EA0E}">
        <p15:presenceInfo xmlns:p15="http://schemas.microsoft.com/office/powerpoint/2012/main" userId="S-1-5-21-3267252026-959778862-486524141-93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686E"/>
    <a:srgbClr val="ACAEB6"/>
    <a:srgbClr val="A7A9B1"/>
    <a:srgbClr val="B4C7CC"/>
    <a:srgbClr val="6D6C73"/>
    <a:srgbClr val="B5B8C0"/>
    <a:srgbClr val="A4A6AE"/>
    <a:srgbClr val="6B6A70"/>
    <a:srgbClr val="6B6A71"/>
    <a:srgbClr val="C8CC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95046" autoAdjust="0"/>
  </p:normalViewPr>
  <p:slideViewPr>
    <p:cSldViewPr snapToGrid="0">
      <p:cViewPr varScale="1">
        <p:scale>
          <a:sx n="25" d="100"/>
          <a:sy n="25" d="100"/>
        </p:scale>
        <p:origin x="1579" y="62"/>
      </p:cViewPr>
      <p:guideLst>
        <p:guide orient="horz" pos="1488"/>
        <p:guide pos="120"/>
        <p:guide pos="20616"/>
        <p:guide orient="horz" pos="96"/>
        <p:guide orient="horz" pos="13744"/>
        <p:guide pos="7002"/>
        <p:guide pos="137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085861100158466"/>
          <c:y val="0.14648742900022207"/>
          <c:w val="0.5219212879818359"/>
          <c:h val="0.8500580864813563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857-43D4-AD54-15C056846A8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57-43D4-AD54-15C056846A8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857-43D4-AD54-15C056846A8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57-43D4-AD54-15C056846A8B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57-43D4-AD54-15C056846A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20903085137753932"/>
          <c:w val="0.52159979508218135"/>
          <c:h val="0.637861382455392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CAAD84-0506-4F67-B064-1E42DD33B2D5}" type="doc">
      <dgm:prSet loTypeId="urn:microsoft.com/office/officeart/2009/layout/CircleArrowProcess" loCatId="process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483A039-2196-47DB-A7AC-FD6EC325A8F4}">
      <dgm:prSet phldrT="[Text]" custT="1"/>
      <dgm:spPr/>
      <dgm:t>
        <a:bodyPr/>
        <a:lstStyle/>
        <a:p>
          <a:r>
            <a:rPr lang="en-US" sz="3300" dirty="0"/>
            <a:t>Step 1</a:t>
          </a:r>
        </a:p>
      </dgm:t>
    </dgm:pt>
    <dgm:pt modelId="{AF8BF5B3-9766-41CA-BCEB-CCB3F4E337D5}" type="parTrans" cxnId="{E61A0A53-1D5E-436E-860C-AD4A1F492A81}">
      <dgm:prSet/>
      <dgm:spPr/>
      <dgm:t>
        <a:bodyPr/>
        <a:lstStyle/>
        <a:p>
          <a:endParaRPr lang="en-US"/>
        </a:p>
      </dgm:t>
    </dgm:pt>
    <dgm:pt modelId="{FFEAEE9A-095A-4888-BA5A-106BE94C211E}" type="sibTrans" cxnId="{E61A0A53-1D5E-436E-860C-AD4A1F492A81}">
      <dgm:prSet/>
      <dgm:spPr/>
      <dgm:t>
        <a:bodyPr/>
        <a:lstStyle/>
        <a:p>
          <a:endParaRPr lang="en-US"/>
        </a:p>
      </dgm:t>
    </dgm:pt>
    <dgm:pt modelId="{05CC34EC-EEA0-4018-A3F1-53B6AB8BB830}">
      <dgm:prSet phldrT="[Text]" custT="1"/>
      <dgm:spPr/>
      <dgm:t>
        <a:bodyPr/>
        <a:lstStyle/>
        <a:p>
          <a:r>
            <a:rPr lang="en-US" sz="3300" dirty="0"/>
            <a:t>Step 2</a:t>
          </a:r>
        </a:p>
      </dgm:t>
    </dgm:pt>
    <dgm:pt modelId="{C646D86B-8F07-4D92-A31A-0AF3943D5CA5}" type="parTrans" cxnId="{98717906-68F3-4E39-B44C-98F0D38CAE9D}">
      <dgm:prSet/>
      <dgm:spPr/>
      <dgm:t>
        <a:bodyPr/>
        <a:lstStyle/>
        <a:p>
          <a:endParaRPr lang="en-US"/>
        </a:p>
      </dgm:t>
    </dgm:pt>
    <dgm:pt modelId="{59C0A06F-51C1-463D-AB45-370B563B1F28}" type="sibTrans" cxnId="{98717906-68F3-4E39-B44C-98F0D38CAE9D}">
      <dgm:prSet/>
      <dgm:spPr/>
      <dgm:t>
        <a:bodyPr/>
        <a:lstStyle/>
        <a:p>
          <a:endParaRPr lang="en-US"/>
        </a:p>
      </dgm:t>
    </dgm:pt>
    <dgm:pt modelId="{54BAECBB-0CF0-4629-B8A9-00285E0259CE}">
      <dgm:prSet phldrT="[Text]" custT="1"/>
      <dgm:spPr/>
      <dgm:t>
        <a:bodyPr/>
        <a:lstStyle/>
        <a:p>
          <a:r>
            <a:rPr lang="en-US" sz="3300" dirty="0"/>
            <a:t>Step 3</a:t>
          </a:r>
        </a:p>
      </dgm:t>
    </dgm:pt>
    <dgm:pt modelId="{BA88150B-BA81-4800-A571-032E67557B14}" type="parTrans" cxnId="{C4582D57-ACE5-4814-B1A8-DEF1A7901C3B}">
      <dgm:prSet/>
      <dgm:spPr/>
      <dgm:t>
        <a:bodyPr/>
        <a:lstStyle/>
        <a:p>
          <a:endParaRPr lang="en-US"/>
        </a:p>
      </dgm:t>
    </dgm:pt>
    <dgm:pt modelId="{30BCF34D-5E8D-4938-9C1E-2082BD9ABCB3}" type="sibTrans" cxnId="{C4582D57-ACE5-4814-B1A8-DEF1A7901C3B}">
      <dgm:prSet/>
      <dgm:spPr/>
      <dgm:t>
        <a:bodyPr/>
        <a:lstStyle/>
        <a:p>
          <a:endParaRPr lang="en-US"/>
        </a:p>
      </dgm:t>
    </dgm:pt>
    <dgm:pt modelId="{19773EE5-F8F7-4C95-9F41-22C3BCD3EC08}">
      <dgm:prSet phldrT="[Text]" custT="1"/>
      <dgm:spPr/>
      <dgm:t>
        <a:bodyPr/>
        <a:lstStyle/>
        <a:p>
          <a:r>
            <a:rPr lang="en-US" sz="3300" dirty="0"/>
            <a:t>Step 4</a:t>
          </a:r>
        </a:p>
      </dgm:t>
    </dgm:pt>
    <dgm:pt modelId="{14066C9C-66A0-45AC-B1D4-BC87D8172E77}" type="parTrans" cxnId="{2A970ED4-DA67-4B5C-8A79-311CAD7247C5}">
      <dgm:prSet/>
      <dgm:spPr/>
      <dgm:t>
        <a:bodyPr/>
        <a:lstStyle/>
        <a:p>
          <a:endParaRPr lang="en-US"/>
        </a:p>
      </dgm:t>
    </dgm:pt>
    <dgm:pt modelId="{7E6734ED-3A20-4D5D-A7E2-AE06ABCCC018}" type="sibTrans" cxnId="{2A970ED4-DA67-4B5C-8A79-311CAD7247C5}">
      <dgm:prSet/>
      <dgm:spPr/>
      <dgm:t>
        <a:bodyPr/>
        <a:lstStyle/>
        <a:p>
          <a:endParaRPr lang="en-US"/>
        </a:p>
      </dgm:t>
    </dgm:pt>
    <dgm:pt modelId="{8E130E3C-D3EE-4ED3-AE17-7D7404F947AC}" type="pres">
      <dgm:prSet presAssocID="{FBCAAD84-0506-4F67-B064-1E42DD33B2D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C4DF5ECD-DA7C-422C-B71C-743F4E04A827}" type="pres">
      <dgm:prSet presAssocID="{7483A039-2196-47DB-A7AC-FD6EC325A8F4}" presName="Accent1" presStyleCnt="0"/>
      <dgm:spPr/>
    </dgm:pt>
    <dgm:pt modelId="{CC52E536-5307-4ED0-B334-FFB0D578A3A5}" type="pres">
      <dgm:prSet presAssocID="{7483A039-2196-47DB-A7AC-FD6EC325A8F4}" presName="Accent" presStyleLbl="node1" presStyleIdx="0" presStyleCnt="4" custAng="16200000" custScaleX="276842" custScaleY="276840" custLinFactX="-100000" custLinFactNeighborX="-131025" custLinFactNeighborY="19538"/>
      <dgm:spPr/>
    </dgm:pt>
    <dgm:pt modelId="{90A62197-918B-4B91-919B-28669ECF1563}" type="pres">
      <dgm:prSet presAssocID="{7483A039-2196-47DB-A7AC-FD6EC325A8F4}" presName="Parent1" presStyleLbl="revTx" presStyleIdx="0" presStyleCnt="4" custScaleX="185362" custLinFactX="-200000" custLinFactNeighborX="-231699" custLinFactNeighborY="19514">
        <dgm:presLayoutVars>
          <dgm:chMax val="1"/>
          <dgm:chPref val="1"/>
          <dgm:bulletEnabled val="1"/>
        </dgm:presLayoutVars>
      </dgm:prSet>
      <dgm:spPr/>
    </dgm:pt>
    <dgm:pt modelId="{A74F9E21-345A-4946-B8D5-96D231294698}" type="pres">
      <dgm:prSet presAssocID="{05CC34EC-EEA0-4018-A3F1-53B6AB8BB830}" presName="Accent2" presStyleCnt="0"/>
      <dgm:spPr/>
    </dgm:pt>
    <dgm:pt modelId="{2CC032B9-8C80-41F7-B21D-7C0F1B459573}" type="pres">
      <dgm:prSet presAssocID="{05CC34EC-EEA0-4018-A3F1-53B6AB8BB830}" presName="Accent" presStyleLbl="node1" presStyleIdx="1" presStyleCnt="4" custAng="16200000" custScaleX="276842" custScaleY="276840" custLinFactNeighborX="-47559" custLinFactNeighborY="30276"/>
      <dgm:spPr/>
    </dgm:pt>
    <dgm:pt modelId="{3FAE8FBF-16C1-4950-8287-69A20A887CA9}" type="pres">
      <dgm:prSet presAssocID="{05CC34EC-EEA0-4018-A3F1-53B6AB8BB830}" presName="Parent2" presStyleLbl="revTx" presStyleIdx="1" presStyleCnt="4" custScaleX="223412" custLinFactY="34761" custLinFactNeighborX="-75842" custLinFactNeighborY="100000">
        <dgm:presLayoutVars>
          <dgm:chMax val="1"/>
          <dgm:chPref val="1"/>
          <dgm:bulletEnabled val="1"/>
        </dgm:presLayoutVars>
      </dgm:prSet>
      <dgm:spPr/>
    </dgm:pt>
    <dgm:pt modelId="{0A5B68EF-F628-40C7-B41B-BD5772166DF6}" type="pres">
      <dgm:prSet presAssocID="{54BAECBB-0CF0-4629-B8A9-00285E0259CE}" presName="Accent3" presStyleCnt="0"/>
      <dgm:spPr/>
    </dgm:pt>
    <dgm:pt modelId="{F80B3E9F-4976-470F-BAF8-E3DA918AFC84}" type="pres">
      <dgm:prSet presAssocID="{54BAECBB-0CF0-4629-B8A9-00285E0259CE}" presName="Accent" presStyleLbl="node1" presStyleIdx="2" presStyleCnt="4" custAng="16200000" custScaleX="276842" custScaleY="276840" custLinFactNeighborX="86918" custLinFactNeighborY="-95604"/>
      <dgm:spPr/>
    </dgm:pt>
    <dgm:pt modelId="{B80461FA-91F9-4080-A16E-1CB031C192AF}" type="pres">
      <dgm:prSet presAssocID="{54BAECBB-0CF0-4629-B8A9-00285E0259CE}" presName="Parent3" presStyleLbl="revTx" presStyleIdx="2" presStyleCnt="4" custAng="0" custScaleX="189269" custLinFactX="46258" custLinFactY="-169608" custLinFactNeighborX="100000" custLinFactNeighborY="-200000">
        <dgm:presLayoutVars>
          <dgm:chMax val="1"/>
          <dgm:chPref val="1"/>
          <dgm:bulletEnabled val="1"/>
        </dgm:presLayoutVars>
      </dgm:prSet>
      <dgm:spPr/>
    </dgm:pt>
    <dgm:pt modelId="{DD4983CE-C2FD-4BF7-A7D4-A39D7F25798A}" type="pres">
      <dgm:prSet presAssocID="{19773EE5-F8F7-4C95-9F41-22C3BCD3EC08}" presName="Accent4" presStyleCnt="0"/>
      <dgm:spPr/>
    </dgm:pt>
    <dgm:pt modelId="{E3AB82A9-DCA6-4CAD-BF92-9D05D993CC3D}" type="pres">
      <dgm:prSet presAssocID="{19773EE5-F8F7-4C95-9F41-22C3BCD3EC08}" presName="Accent" presStyleLbl="node1" presStyleIdx="3" presStyleCnt="4" custAng="16200000" custScaleX="276841" custScaleY="276840" custLinFactX="121781" custLinFactNeighborX="200000" custLinFactNeighborY="-96345"/>
      <dgm:spPr/>
    </dgm:pt>
    <dgm:pt modelId="{A11ECCE0-1BFB-4E24-8BB0-66EDEC331771}" type="pres">
      <dgm:prSet presAssocID="{19773EE5-F8F7-4C95-9F41-22C3BCD3EC08}" presName="Parent4" presStyleLbl="revTx" presStyleIdx="3" presStyleCnt="4" custScaleX="180028" custLinFactX="204119" custLinFactY="-100000" custLinFactNeighborX="300000" custLinFactNeighborY="-177976">
        <dgm:presLayoutVars>
          <dgm:chMax val="1"/>
          <dgm:chPref val="1"/>
          <dgm:bulletEnabled val="1"/>
        </dgm:presLayoutVars>
      </dgm:prSet>
      <dgm:spPr/>
    </dgm:pt>
  </dgm:ptLst>
  <dgm:cxnLst>
    <dgm:cxn modelId="{98717906-68F3-4E39-B44C-98F0D38CAE9D}" srcId="{FBCAAD84-0506-4F67-B064-1E42DD33B2D5}" destId="{05CC34EC-EEA0-4018-A3F1-53B6AB8BB830}" srcOrd="1" destOrd="0" parTransId="{C646D86B-8F07-4D92-A31A-0AF3943D5CA5}" sibTransId="{59C0A06F-51C1-463D-AB45-370B563B1F28}"/>
    <dgm:cxn modelId="{7D5EE541-27B1-4142-BAF2-EEB60BCDA5EB}" type="presOf" srcId="{05CC34EC-EEA0-4018-A3F1-53B6AB8BB830}" destId="{3FAE8FBF-16C1-4950-8287-69A20A887CA9}" srcOrd="0" destOrd="0" presId="urn:microsoft.com/office/officeart/2009/layout/CircleArrowProcess"/>
    <dgm:cxn modelId="{86B79D42-07F9-4384-8376-D9E41D7394D3}" type="presOf" srcId="{19773EE5-F8F7-4C95-9F41-22C3BCD3EC08}" destId="{A11ECCE0-1BFB-4E24-8BB0-66EDEC331771}" srcOrd="0" destOrd="0" presId="urn:microsoft.com/office/officeart/2009/layout/CircleArrowProcess"/>
    <dgm:cxn modelId="{E61A0A53-1D5E-436E-860C-AD4A1F492A81}" srcId="{FBCAAD84-0506-4F67-B064-1E42DD33B2D5}" destId="{7483A039-2196-47DB-A7AC-FD6EC325A8F4}" srcOrd="0" destOrd="0" parTransId="{AF8BF5B3-9766-41CA-BCEB-CCB3F4E337D5}" sibTransId="{FFEAEE9A-095A-4888-BA5A-106BE94C211E}"/>
    <dgm:cxn modelId="{9E71DF56-B0AC-4B07-8684-B3CF012FB217}" type="presOf" srcId="{54BAECBB-0CF0-4629-B8A9-00285E0259CE}" destId="{B80461FA-91F9-4080-A16E-1CB031C192AF}" srcOrd="0" destOrd="0" presId="urn:microsoft.com/office/officeart/2009/layout/CircleArrowProcess"/>
    <dgm:cxn modelId="{C4582D57-ACE5-4814-B1A8-DEF1A7901C3B}" srcId="{FBCAAD84-0506-4F67-B064-1E42DD33B2D5}" destId="{54BAECBB-0CF0-4629-B8A9-00285E0259CE}" srcOrd="2" destOrd="0" parTransId="{BA88150B-BA81-4800-A571-032E67557B14}" sibTransId="{30BCF34D-5E8D-4938-9C1E-2082BD9ABCB3}"/>
    <dgm:cxn modelId="{0B3D687C-2BC5-4F56-940F-C253E583451A}" type="presOf" srcId="{FBCAAD84-0506-4F67-B064-1E42DD33B2D5}" destId="{8E130E3C-D3EE-4ED3-AE17-7D7404F947AC}" srcOrd="0" destOrd="0" presId="urn:microsoft.com/office/officeart/2009/layout/CircleArrowProcess"/>
    <dgm:cxn modelId="{E2EB1BAA-0A95-484E-827B-F669BDA63F87}" type="presOf" srcId="{7483A039-2196-47DB-A7AC-FD6EC325A8F4}" destId="{90A62197-918B-4B91-919B-28669ECF1563}" srcOrd="0" destOrd="0" presId="urn:microsoft.com/office/officeart/2009/layout/CircleArrowProcess"/>
    <dgm:cxn modelId="{2A970ED4-DA67-4B5C-8A79-311CAD7247C5}" srcId="{FBCAAD84-0506-4F67-B064-1E42DD33B2D5}" destId="{19773EE5-F8F7-4C95-9F41-22C3BCD3EC08}" srcOrd="3" destOrd="0" parTransId="{14066C9C-66A0-45AC-B1D4-BC87D8172E77}" sibTransId="{7E6734ED-3A20-4D5D-A7E2-AE06ABCCC018}"/>
    <dgm:cxn modelId="{379B22B5-E042-4F3B-9935-BFD6898F31CB}" type="presParOf" srcId="{8E130E3C-D3EE-4ED3-AE17-7D7404F947AC}" destId="{C4DF5ECD-DA7C-422C-B71C-743F4E04A827}" srcOrd="0" destOrd="0" presId="urn:microsoft.com/office/officeart/2009/layout/CircleArrowProcess"/>
    <dgm:cxn modelId="{BDBEFFC7-EC21-4737-8E6F-A8C6E23AF7DF}" type="presParOf" srcId="{C4DF5ECD-DA7C-422C-B71C-743F4E04A827}" destId="{CC52E536-5307-4ED0-B334-FFB0D578A3A5}" srcOrd="0" destOrd="0" presId="urn:microsoft.com/office/officeart/2009/layout/CircleArrowProcess"/>
    <dgm:cxn modelId="{DF0B03B6-E2E4-4F72-B26E-42CF005FF3D0}" type="presParOf" srcId="{8E130E3C-D3EE-4ED3-AE17-7D7404F947AC}" destId="{90A62197-918B-4B91-919B-28669ECF1563}" srcOrd="1" destOrd="0" presId="urn:microsoft.com/office/officeart/2009/layout/CircleArrowProcess"/>
    <dgm:cxn modelId="{78D4C60E-EE52-4818-8B12-954F286BCBEB}" type="presParOf" srcId="{8E130E3C-D3EE-4ED3-AE17-7D7404F947AC}" destId="{A74F9E21-345A-4946-B8D5-96D231294698}" srcOrd="2" destOrd="0" presId="urn:microsoft.com/office/officeart/2009/layout/CircleArrowProcess"/>
    <dgm:cxn modelId="{1B0CABA4-25E8-4D40-A2EE-B84E8CAEA195}" type="presParOf" srcId="{A74F9E21-345A-4946-B8D5-96D231294698}" destId="{2CC032B9-8C80-41F7-B21D-7C0F1B459573}" srcOrd="0" destOrd="0" presId="urn:microsoft.com/office/officeart/2009/layout/CircleArrowProcess"/>
    <dgm:cxn modelId="{AC15D7B7-A195-48A5-A4A5-DF05B98869D9}" type="presParOf" srcId="{8E130E3C-D3EE-4ED3-AE17-7D7404F947AC}" destId="{3FAE8FBF-16C1-4950-8287-69A20A887CA9}" srcOrd="3" destOrd="0" presId="urn:microsoft.com/office/officeart/2009/layout/CircleArrowProcess"/>
    <dgm:cxn modelId="{0135A50E-9EDD-43CC-864F-C30315685029}" type="presParOf" srcId="{8E130E3C-D3EE-4ED3-AE17-7D7404F947AC}" destId="{0A5B68EF-F628-40C7-B41B-BD5772166DF6}" srcOrd="4" destOrd="0" presId="urn:microsoft.com/office/officeart/2009/layout/CircleArrowProcess"/>
    <dgm:cxn modelId="{7F8C92EE-B694-40E5-B812-600A638EAB83}" type="presParOf" srcId="{0A5B68EF-F628-40C7-B41B-BD5772166DF6}" destId="{F80B3E9F-4976-470F-BAF8-E3DA918AFC84}" srcOrd="0" destOrd="0" presId="urn:microsoft.com/office/officeart/2009/layout/CircleArrowProcess"/>
    <dgm:cxn modelId="{6F8FA3C0-0275-4120-AFA4-A8CBCE917A9F}" type="presParOf" srcId="{8E130E3C-D3EE-4ED3-AE17-7D7404F947AC}" destId="{B80461FA-91F9-4080-A16E-1CB031C192AF}" srcOrd="5" destOrd="0" presId="urn:microsoft.com/office/officeart/2009/layout/CircleArrowProcess"/>
    <dgm:cxn modelId="{F01360BF-1719-48AA-A3B1-E50E14C4ACD4}" type="presParOf" srcId="{8E130E3C-D3EE-4ED3-AE17-7D7404F947AC}" destId="{DD4983CE-C2FD-4BF7-A7D4-A39D7F25798A}" srcOrd="6" destOrd="0" presId="urn:microsoft.com/office/officeart/2009/layout/CircleArrowProcess"/>
    <dgm:cxn modelId="{28085D18-E3A8-4AED-870D-878ADB426AF7}" type="presParOf" srcId="{DD4983CE-C2FD-4BF7-A7D4-A39D7F25798A}" destId="{E3AB82A9-DCA6-4CAD-BF92-9D05D993CC3D}" srcOrd="0" destOrd="0" presId="urn:microsoft.com/office/officeart/2009/layout/CircleArrowProcess"/>
    <dgm:cxn modelId="{546B3556-2F86-4D6D-9EF5-67752C6EFA71}" type="presParOf" srcId="{8E130E3C-D3EE-4ED3-AE17-7D7404F947AC}" destId="{A11ECCE0-1BFB-4E24-8BB0-66EDEC331771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2E536-5307-4ED0-B334-FFB0D578A3A5}">
      <dsp:nvSpPr>
        <dsp:cNvPr id="0" name=""/>
        <dsp:cNvSpPr/>
      </dsp:nvSpPr>
      <dsp:spPr>
        <a:xfrm rot="16200000">
          <a:off x="882821" y="-715078"/>
          <a:ext cx="3158582" cy="315888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62197-918B-4B91-919B-28669ECF1563}">
      <dsp:nvSpPr>
        <dsp:cNvPr id="0" name=""/>
        <dsp:cNvSpPr/>
      </dsp:nvSpPr>
      <dsp:spPr>
        <a:xfrm>
          <a:off x="1758984" y="546045"/>
          <a:ext cx="1180210" cy="31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Step 1</a:t>
          </a:r>
        </a:p>
      </dsp:txBody>
      <dsp:txXfrm>
        <a:off x="1758984" y="546045"/>
        <a:ext cx="1180210" cy="318319"/>
      </dsp:txXfrm>
    </dsp:sp>
    <dsp:sp modelId="{2CC032B9-8C80-41F7-B21D-7C0F1B459573}">
      <dsp:nvSpPr>
        <dsp:cNvPr id="0" name=""/>
        <dsp:cNvSpPr/>
      </dsp:nvSpPr>
      <dsp:spPr>
        <a:xfrm rot="16200000">
          <a:off x="2659085" y="63150"/>
          <a:ext cx="3158582" cy="315888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E8FBF-16C1-4950-8287-69A20A887CA9}">
      <dsp:nvSpPr>
        <dsp:cNvPr id="0" name=""/>
        <dsp:cNvSpPr/>
      </dsp:nvSpPr>
      <dsp:spPr>
        <a:xfrm>
          <a:off x="3585366" y="1569812"/>
          <a:ext cx="1422476" cy="31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Step 2</a:t>
          </a:r>
        </a:p>
      </dsp:txBody>
      <dsp:txXfrm>
        <a:off x="3585366" y="1569812"/>
        <a:ext cx="1422476" cy="318319"/>
      </dsp:txXfrm>
    </dsp:sp>
    <dsp:sp modelId="{F80B3E9F-4976-470F-BAF8-E3DA918AFC84}">
      <dsp:nvSpPr>
        <dsp:cNvPr id="0" name=""/>
        <dsp:cNvSpPr/>
      </dsp:nvSpPr>
      <dsp:spPr>
        <a:xfrm rot="16200000">
          <a:off x="4510339" y="-715079"/>
          <a:ext cx="3158582" cy="3158881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0461FA-91F9-4080-A16E-1CB031C192AF}">
      <dsp:nvSpPr>
        <dsp:cNvPr id="0" name=""/>
        <dsp:cNvSpPr/>
      </dsp:nvSpPr>
      <dsp:spPr>
        <a:xfrm>
          <a:off x="5426430" y="621218"/>
          <a:ext cx="1205086" cy="31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Step 3</a:t>
          </a:r>
        </a:p>
      </dsp:txBody>
      <dsp:txXfrm>
        <a:off x="5426430" y="621218"/>
        <a:ext cx="1205086" cy="318319"/>
      </dsp:txXfrm>
    </dsp:sp>
    <dsp:sp modelId="{E3AB82A9-DCA6-4CAD-BF92-9D05D993CC3D}">
      <dsp:nvSpPr>
        <dsp:cNvPr id="0" name=""/>
        <dsp:cNvSpPr/>
      </dsp:nvSpPr>
      <dsp:spPr>
        <a:xfrm rot="16200000">
          <a:off x="6579265" y="304122"/>
          <a:ext cx="2713610" cy="2714912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ECCE0-1BFB-4E24-8BB0-66EDEC331771}">
      <dsp:nvSpPr>
        <dsp:cNvPr id="0" name=""/>
        <dsp:cNvSpPr/>
      </dsp:nvSpPr>
      <dsp:spPr>
        <a:xfrm>
          <a:off x="7416124" y="1569814"/>
          <a:ext cx="1146248" cy="318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Step 4</a:t>
          </a:r>
        </a:p>
      </dsp:txBody>
      <dsp:txXfrm>
        <a:off x="7416124" y="1569814"/>
        <a:ext cx="1146248" cy="318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973175" cy="2166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264188" y="0"/>
            <a:ext cx="13973175" cy="2166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B9216-6403-4C7F-8A32-721FC22CC75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183188" y="5402263"/>
            <a:ext cx="21878925" cy="14585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24213" y="20799425"/>
            <a:ext cx="25796875" cy="17016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1051163"/>
            <a:ext cx="13973175" cy="2166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264188" y="41051163"/>
            <a:ext cx="13973175" cy="2166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5E4FD-6A4D-4EFD-A7CE-749EB1F55A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6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6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26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THESE SECTIONS MAY BE EDITED</a:t>
            </a:r>
          </a:p>
          <a:p>
            <a:pPr marL="0" marR="0" lvl="0" indent="0" algn="l" defTabSz="26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26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 can use PowerPoint’s SmartArt to create flow charts and other types of diagrams.</a:t>
            </a:r>
          </a:p>
          <a:p>
            <a:pPr marL="0" marR="0" lvl="0" indent="0" algn="l" defTabSz="26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495325" marR="0" lvl="0" indent="-495325" algn="l" defTabSz="26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Insert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 SmartArt</a:t>
            </a:r>
          </a:p>
          <a:p>
            <a:pPr marL="495325" marR="0" lvl="0" indent="-495325" algn="l" defTabSz="26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Select a diagram appropriate for your needs </a:t>
            </a:r>
          </a:p>
          <a:p>
            <a:pPr marL="495325" marR="0" lvl="0" indent="-495325" algn="l" defTabSz="26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Use the “insert text” box to label and add to your diagram.</a:t>
            </a:r>
          </a:p>
          <a:p>
            <a:pPr marL="1811663" marR="0" lvl="1" indent="-495325" algn="l" defTabSz="26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You can bring this box back up by clicking the SmartArt image and selecting the  arrow on the left-hand side of the boundary box.</a:t>
            </a:r>
          </a:p>
          <a:p>
            <a:pPr marL="495325" marR="0" lvl="0" indent="-495325" algn="l" defTabSz="26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sym typeface="Wingdings" panose="05000000000000000000" pitchFamily="2" charset="2"/>
              </a:rPr>
              <a:t>Clicking on the art will add Format and/or Design “SmartArt” ribbons to your menu options. These ribbons you to add sections to your diagram, change and edit shapes, define color schemes, rotate images, etc.</a:t>
            </a:r>
          </a:p>
          <a:p>
            <a:pPr marL="0" marR="0" lvl="0" indent="0" algn="l" defTabSz="26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PowerPoint allows you to create basic charts, graphs, and tables. To insert a chart or graph:</a:t>
            </a:r>
          </a:p>
          <a:p>
            <a:pPr marL="495325" indent="-495325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Insert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Chart</a:t>
            </a:r>
          </a:p>
          <a:p>
            <a:pPr marL="495325" indent="-495325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Select the type appropriate for your data.</a:t>
            </a:r>
          </a:p>
          <a:p>
            <a:pPr marL="495325" indent="-495325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Input your data to the popup.</a:t>
            </a:r>
          </a:p>
          <a:p>
            <a:pPr marL="495325" indent="-495325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The Design and Format “Chart Tools” ribbons will allow you to edit data and change the colors and layout of your chart.</a:t>
            </a:r>
          </a:p>
          <a:p>
            <a:pPr marL="495325" indent="-495325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 PP 2013, clicking the graph pulls up “Chart elements,” “Chart styles,” and “Chart layout” buttons.</a:t>
            </a:r>
          </a:p>
          <a:p>
            <a:pPr marL="495325" indent="-495325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Add captions using a text box.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26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marR="0" lvl="0" indent="0" algn="l" defTabSz="26331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A5E4FD-6A4D-4EFD-A7CE-749EB1F55A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2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5846-90DF-4FCD-8257-9BBA35A3197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3EE7-F24F-4D7D-9B46-6ABDCDBF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4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5846-90DF-4FCD-8257-9BBA35A3197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3EE7-F24F-4D7D-9B46-6ABDCDBF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1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5846-90DF-4FCD-8257-9BBA35A3197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3EE7-F24F-4D7D-9B46-6ABDCDBF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8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5846-90DF-4FCD-8257-9BBA35A3197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3EE7-F24F-4D7D-9B46-6ABDCDBF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3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5846-90DF-4FCD-8257-9BBA35A3197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3EE7-F24F-4D7D-9B46-6ABDCDBF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4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5846-90DF-4FCD-8257-9BBA35A3197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3EE7-F24F-4D7D-9B46-6ABDCDBF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6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5846-90DF-4FCD-8257-9BBA35A3197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3EE7-F24F-4D7D-9B46-6ABDCDBF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2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5846-90DF-4FCD-8257-9BBA35A3197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3EE7-F24F-4D7D-9B46-6ABDCDBF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7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5846-90DF-4FCD-8257-9BBA35A3197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3EE7-F24F-4D7D-9B46-6ABDCDBF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5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5846-90DF-4FCD-8257-9BBA35A3197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3EE7-F24F-4D7D-9B46-6ABDCDBF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3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5846-90DF-4FCD-8257-9BBA35A3197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43EE7-F24F-4D7D-9B46-6ABDCDBF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6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D5846-90DF-4FCD-8257-9BBA35A31973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3EE7-F24F-4D7D-9B46-6ABDCDBF7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0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3.png"/><Relationship Id="rId5" Type="http://schemas.openxmlformats.org/officeDocument/2006/relationships/image" Target="../media/image2.jpg"/><Relationship Id="rId10" Type="http://schemas.microsoft.com/office/2007/relationships/diagramDrawing" Target="../diagrams/drawing1.xml"/><Relationship Id="rId4" Type="http://schemas.openxmlformats.org/officeDocument/2006/relationships/chart" Target="../charts/chart1.xml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13704" y="-82154"/>
            <a:ext cx="28651199" cy="263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00" dirty="0">
                <a:latin typeface="Calibri" panose="020F0502020204030204" pitchFamily="34" charset="0"/>
                <a:cs typeface="Calibri" panose="020F0502020204030204" pitchFamily="34" charset="0"/>
              </a:rPr>
              <a:t>36x24 Poster Template: 82 </a:t>
            </a:r>
            <a:r>
              <a:rPr lang="en-US" sz="8200" dirty="0" err="1">
                <a:latin typeface="Calibri" panose="020F0502020204030204" pitchFamily="34" charset="0"/>
                <a:cs typeface="Calibri" panose="020F0502020204030204" pitchFamily="34" charset="0"/>
              </a:rPr>
              <a:t>pt</a:t>
            </a:r>
            <a:endParaRPr lang="en-US" sz="8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4500" dirty="0">
                <a:latin typeface="Calibri" panose="020F0502020204030204" pitchFamily="34" charset="0"/>
                <a:cs typeface="Calibri" panose="020F0502020204030204" pitchFamily="34" charset="0"/>
              </a:rPr>
              <a:t>Authors: 45 </a:t>
            </a:r>
            <a:r>
              <a:rPr lang="en-US" sz="4500" dirty="0" err="1">
                <a:latin typeface="Calibri" panose="020F0502020204030204" pitchFamily="34" charset="0"/>
                <a:cs typeface="Calibri" panose="020F0502020204030204" pitchFamily="34" charset="0"/>
              </a:rPr>
              <a:t>pt</a:t>
            </a:r>
            <a:r>
              <a:rPr lang="en-US" sz="45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Affiliations: 38 </a:t>
            </a:r>
            <a:r>
              <a:rPr 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pt</a:t>
            </a:r>
            <a:endParaRPr lang="en-US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64" y="20478777"/>
            <a:ext cx="2618212" cy="126983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37521" y="3305001"/>
            <a:ext cx="10012426" cy="5445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Body text: 32pt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This poster template is 24 inches tall and 36 inches wide. </a:t>
            </a:r>
          </a:p>
          <a:p>
            <a:pPr>
              <a:lnSpc>
                <a:spcPts val="833"/>
              </a:lnSpc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To use this template, remove text and images. Copy and paste your poster text and insert your own charts, graphs, diagrams and pictures. Some helpful hints:</a:t>
            </a:r>
          </a:p>
          <a:p>
            <a:pPr>
              <a:lnSpc>
                <a:spcPts val="667"/>
              </a:lnSpc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4093" indent="-212202">
              <a:buFont typeface="Wingdings" panose="05000000000000000000" pitchFamily="2" charset="2"/>
              <a:buChar char="v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Minimize the amount of text!</a:t>
            </a:r>
          </a:p>
          <a:p>
            <a:pPr marL="2244496" lvl="1" indent="-424405">
              <a:lnSpc>
                <a:spcPts val="3500"/>
              </a:lnSpc>
              <a:buFont typeface="Wingdings" panose="05000000000000000000" pitchFamily="2" charset="2"/>
              <a:buChar char="v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Be precise &amp; succinct</a:t>
            </a:r>
          </a:p>
          <a:p>
            <a:pPr marL="2244496" lvl="1" indent="-424405">
              <a:lnSpc>
                <a:spcPts val="3500"/>
              </a:lnSpc>
              <a:buFont typeface="Wingdings" panose="05000000000000000000" pitchFamily="2" charset="2"/>
              <a:buChar char="v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Where possible use diagrams or symbols</a:t>
            </a:r>
          </a:p>
          <a:p>
            <a:pPr marL="911252" indent="-381012">
              <a:lnSpc>
                <a:spcPts val="3500"/>
              </a:lnSpc>
              <a:buSzPct val="100000"/>
              <a:buFont typeface="Wingdings" panose="05000000000000000000" pitchFamily="2" charset="2"/>
              <a:buChar char="v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ALL text should be large enough to read from several feet away- even figure captions! </a:t>
            </a:r>
          </a:p>
          <a:p>
            <a:endParaRPr lang="en-US" sz="2667" dirty="0"/>
          </a:p>
        </p:txBody>
      </p:sp>
      <p:sp>
        <p:nvSpPr>
          <p:cNvPr id="22" name="TextBox 21"/>
          <p:cNvSpPr txBox="1"/>
          <p:nvPr/>
        </p:nvSpPr>
        <p:spPr>
          <a:xfrm>
            <a:off x="537521" y="11392761"/>
            <a:ext cx="9878948" cy="4442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Here is where you will discuss Methods for your research- how did you research your topic/carry out your research. 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Your hands-on research should be explained here the steps, data collection/experimentation, etc. so that it is transparent and repeatable for others. BUT NOT WORDY!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(You may elect to use a SmartArt graphic as shown below</a:t>
            </a:r>
          </a:p>
          <a:p>
            <a:endParaRPr lang="en-US" sz="2667" dirty="0"/>
          </a:p>
        </p:txBody>
      </p:sp>
      <p:sp>
        <p:nvSpPr>
          <p:cNvPr id="25" name="TextBox 24"/>
          <p:cNvSpPr txBox="1"/>
          <p:nvPr/>
        </p:nvSpPr>
        <p:spPr>
          <a:xfrm>
            <a:off x="11564472" y="3621150"/>
            <a:ext cx="9383602" cy="30623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>
                <a:latin typeface="Calibri" panose="020F0502020204030204" pitchFamily="34" charset="0"/>
                <a:cs typeface="Calibri" panose="020F0502020204030204" pitchFamily="34" charset="0"/>
              </a:rPr>
              <a:t>- Subheading 35 </a:t>
            </a:r>
            <a:r>
              <a:rPr lang="en-US" sz="3300" b="1" dirty="0" err="1">
                <a:latin typeface="Calibri" panose="020F0502020204030204" pitchFamily="34" charset="0"/>
                <a:cs typeface="Calibri" panose="020F0502020204030204" pitchFamily="34" charset="0"/>
              </a:rPr>
              <a:t>pt</a:t>
            </a:r>
            <a:r>
              <a:rPr lang="en-US" sz="3300" b="1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Here you will discuss your results– you may use a bulleted list, chart as shown below, or another way to illustrate/explain your results. 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7" name="Chart 26"/>
          <p:cNvGraphicFramePr/>
          <p:nvPr>
            <p:extLst>
              <p:ext uri="{D42A27DB-BD31-4B8C-83A1-F6EECF244321}">
                <p14:modId xmlns:p14="http://schemas.microsoft.com/office/powerpoint/2010/main" val="1352483851"/>
              </p:ext>
            </p:extLst>
          </p:nvPr>
        </p:nvGraphicFramePr>
        <p:xfrm>
          <a:off x="13020006" y="6393673"/>
          <a:ext cx="5106437" cy="3483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1564471" y="9675465"/>
            <a:ext cx="938159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32676">
              <a:defRPr/>
            </a:pPr>
            <a:r>
              <a:rPr lang="en-US" sz="2800" b="1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 1. Figure header: 28 </a:t>
            </a:r>
            <a:r>
              <a:rPr lang="en-US" sz="2800" b="1" kern="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</a:t>
            </a:r>
            <a:endParaRPr lang="en-US" sz="2800" b="1" kern="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2632676">
              <a:defRPr/>
            </a:pPr>
            <a:r>
              <a:rPr lang="en-US" sz="25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Figure text: 25 pt. </a:t>
            </a:r>
            <a:r>
              <a:rPr lang="en-US" sz="2500" kern="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lang="en-US" sz="25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kern="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lang="en-US" sz="25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500" kern="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lang="en-US" sz="25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kern="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ultricies</a:t>
            </a:r>
            <a:r>
              <a:rPr lang="en-US" sz="25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nisi </a:t>
            </a:r>
            <a:r>
              <a:rPr lang="en-US" sz="2500" kern="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en-US" sz="25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kern="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en-US" sz="25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500" kern="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en-US" sz="25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kern="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ullamcorper</a:t>
            </a:r>
            <a:r>
              <a:rPr lang="en-US" sz="25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500" kern="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ultricies</a:t>
            </a:r>
            <a:r>
              <a:rPr lang="en-US" sz="25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nisi. Nam </a:t>
            </a:r>
            <a:r>
              <a:rPr lang="en-US" sz="2500" kern="0" dirty="0" err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lang="en-US" sz="2500" kern="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dui.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1859875" y="19536265"/>
            <a:ext cx="9811617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17" indent="-342917">
              <a:buFont typeface="+mj-lt"/>
              <a:buAutoNum type="arabicPeriod"/>
            </a:pPr>
            <a:r>
              <a:rPr lang="en-US" sz="2500" dirty="0"/>
              <a:t>Please use the APA method of citation. </a:t>
            </a:r>
          </a:p>
          <a:p>
            <a:pPr marL="342917" indent="-342917">
              <a:buFont typeface="+mj-lt"/>
              <a:buAutoNum type="arabicPeriod"/>
            </a:pPr>
            <a:r>
              <a:rPr lang="en-US" sz="2500"/>
              <a:t>Minimum 5 </a:t>
            </a:r>
            <a:r>
              <a:rPr lang="en-US" sz="2500" dirty="0"/>
              <a:t>sources – lab research guide,  journal articles, research/evidence based websites (EPA, CDC, etc.) or books are permitted.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040279" y="14679226"/>
            <a:ext cx="97088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Here is where you will discuss your results, wider implications of your study/issue, and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potential future steps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/recommendations you have.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5668" y="16546567"/>
            <a:ext cx="5222785" cy="3917089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1508674" y="13114932"/>
            <a:ext cx="9439400" cy="45089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>
                <a:latin typeface="Calibri" panose="020F0502020204030204" pitchFamily="34" charset="0"/>
                <a:cs typeface="Calibri" panose="020F0502020204030204" pitchFamily="34" charset="0"/>
              </a:rPr>
              <a:t>- Subheading -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You may discuss other parts of your results here and use the space below for a visual.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You may discuss other parts of your results here and use the space below for a visual.</a:t>
            </a: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endParaRPr lang="en-US" sz="32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564472" y="20136429"/>
            <a:ext cx="838359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Figure 2.</a:t>
            </a:r>
          </a:p>
          <a:p>
            <a:r>
              <a:rPr lang="en-US" sz="2500" dirty="0" err="1"/>
              <a:t>Aenean</a:t>
            </a:r>
            <a:r>
              <a:rPr lang="en-US" sz="2500" dirty="0"/>
              <a:t> </a:t>
            </a:r>
            <a:r>
              <a:rPr lang="en-US" sz="2500" dirty="0" err="1"/>
              <a:t>imperdiet</a:t>
            </a:r>
            <a:r>
              <a:rPr lang="en-US" sz="2500" dirty="0"/>
              <a:t>. </a:t>
            </a:r>
            <a:r>
              <a:rPr lang="en-US" sz="2500" dirty="0" err="1"/>
              <a:t>Etiam</a:t>
            </a:r>
            <a:r>
              <a:rPr lang="en-US" sz="2500" dirty="0"/>
              <a:t> </a:t>
            </a:r>
            <a:r>
              <a:rPr lang="en-US" sz="2500" dirty="0" err="1"/>
              <a:t>ultricies</a:t>
            </a:r>
            <a:r>
              <a:rPr lang="en-US" sz="2500" dirty="0"/>
              <a:t> nisi </a:t>
            </a:r>
            <a:r>
              <a:rPr lang="en-US" sz="2500" dirty="0" err="1"/>
              <a:t>vel</a:t>
            </a:r>
            <a:r>
              <a:rPr lang="en-US" sz="2500" dirty="0"/>
              <a:t> </a:t>
            </a:r>
            <a:r>
              <a:rPr lang="en-US" sz="2500" dirty="0" err="1"/>
              <a:t>augue</a:t>
            </a:r>
            <a:r>
              <a:rPr lang="en-US" sz="2500" dirty="0"/>
              <a:t>. </a:t>
            </a:r>
            <a:r>
              <a:rPr lang="en-US" sz="2500" dirty="0" err="1"/>
              <a:t>Curabitur</a:t>
            </a:r>
            <a:r>
              <a:rPr lang="en-US" sz="2500" dirty="0"/>
              <a:t> </a:t>
            </a:r>
            <a:r>
              <a:rPr lang="en-US" sz="2500" dirty="0" err="1"/>
              <a:t>ullamcorper</a:t>
            </a:r>
            <a:r>
              <a:rPr lang="en-US" sz="2500" dirty="0"/>
              <a:t> </a:t>
            </a:r>
            <a:r>
              <a:rPr lang="en-US" sz="2500" dirty="0" err="1"/>
              <a:t>ultricies</a:t>
            </a:r>
            <a:r>
              <a:rPr lang="en-US" sz="2500" dirty="0"/>
              <a:t> nisi. Nam </a:t>
            </a:r>
            <a:r>
              <a:rPr lang="en-US" sz="2500" dirty="0" err="1"/>
              <a:t>eget</a:t>
            </a:r>
            <a:r>
              <a:rPr lang="en-US" sz="2500" dirty="0"/>
              <a:t> dui. 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047568"/>
              </p:ext>
            </p:extLst>
          </p:nvPr>
        </p:nvGraphicFramePr>
        <p:xfrm>
          <a:off x="23816670" y="9387921"/>
          <a:ext cx="3550543" cy="35661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11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3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14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Alpha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Bravo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Charlie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Echo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60"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123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715"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123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123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715"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456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456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456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456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715"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456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456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456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456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715"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789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789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789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789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715"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789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789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789</a:t>
                      </a:r>
                    </a:p>
                  </a:txBody>
                  <a:tcPr marL="60960" marR="60960" marT="30480" marB="30480"/>
                </a:tc>
                <a:tc>
                  <a:txBody>
                    <a:bodyPr/>
                    <a:lstStyle/>
                    <a:p>
                      <a:r>
                        <a:rPr lang="en-US" sz="25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789</a:t>
                      </a:r>
                    </a:p>
                  </a:txBody>
                  <a:tcPr marL="60960" marR="60960" marT="30480" marB="3048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22160132" y="7864713"/>
            <a:ext cx="875294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Table 1.</a:t>
            </a:r>
          </a:p>
          <a:p>
            <a:r>
              <a:rPr lang="en-US" sz="2500" dirty="0" err="1">
                <a:solidFill>
                  <a:schemeClr val="tx2">
                    <a:lumMod val="50000"/>
                  </a:schemeClr>
                </a:solidFill>
              </a:rPr>
              <a:t>Aenean</a:t>
            </a:r>
            <a:r>
              <a:rPr lang="en-US" sz="25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50000"/>
                  </a:schemeClr>
                </a:solidFill>
              </a:rPr>
              <a:t>imperdiet</a:t>
            </a:r>
            <a:r>
              <a:rPr lang="en-US" sz="25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2500" dirty="0" err="1">
                <a:solidFill>
                  <a:schemeClr val="tx2">
                    <a:lumMod val="50000"/>
                  </a:schemeClr>
                </a:solidFill>
              </a:rPr>
              <a:t>Etiam</a:t>
            </a:r>
            <a:r>
              <a:rPr lang="en-US" sz="25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50000"/>
                  </a:schemeClr>
                </a:solidFill>
              </a:rPr>
              <a:t>ultricies</a:t>
            </a:r>
            <a:r>
              <a:rPr lang="en-US" sz="2500" dirty="0">
                <a:solidFill>
                  <a:schemeClr val="tx2">
                    <a:lumMod val="50000"/>
                  </a:schemeClr>
                </a:solidFill>
              </a:rPr>
              <a:t> nisi </a:t>
            </a:r>
            <a:r>
              <a:rPr lang="en-US" sz="2500" dirty="0" err="1">
                <a:solidFill>
                  <a:schemeClr val="tx2">
                    <a:lumMod val="50000"/>
                  </a:schemeClr>
                </a:solidFill>
              </a:rPr>
              <a:t>vel</a:t>
            </a:r>
            <a:r>
              <a:rPr lang="en-US" sz="25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50000"/>
                  </a:schemeClr>
                </a:solidFill>
              </a:rPr>
              <a:t>augue</a:t>
            </a:r>
            <a:r>
              <a:rPr lang="en-US" sz="25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2500" dirty="0" err="1">
                <a:solidFill>
                  <a:schemeClr val="tx2">
                    <a:lumMod val="50000"/>
                  </a:schemeClr>
                </a:solidFill>
              </a:rPr>
              <a:t>Curabitur</a:t>
            </a:r>
            <a:r>
              <a:rPr lang="en-US" sz="25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50000"/>
                  </a:schemeClr>
                </a:solidFill>
              </a:rPr>
              <a:t>ullamcorper</a:t>
            </a:r>
            <a:r>
              <a:rPr lang="en-US" sz="25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500" dirty="0" err="1">
                <a:solidFill>
                  <a:schemeClr val="tx2">
                    <a:lumMod val="50000"/>
                  </a:schemeClr>
                </a:solidFill>
              </a:rPr>
              <a:t>ultricies</a:t>
            </a:r>
            <a:r>
              <a:rPr lang="en-US" sz="2500" dirty="0">
                <a:solidFill>
                  <a:schemeClr val="tx2">
                    <a:lumMod val="50000"/>
                  </a:schemeClr>
                </a:solidFill>
              </a:rPr>
              <a:t> nisi. Nam </a:t>
            </a:r>
            <a:r>
              <a:rPr lang="en-US" sz="2500" dirty="0" err="1">
                <a:solidFill>
                  <a:schemeClr val="tx2">
                    <a:lumMod val="50000"/>
                  </a:schemeClr>
                </a:solidFill>
              </a:rPr>
              <a:t>eget</a:t>
            </a:r>
            <a:r>
              <a:rPr lang="en-US" sz="2500" dirty="0">
                <a:solidFill>
                  <a:schemeClr val="tx2">
                    <a:lumMod val="50000"/>
                  </a:schemeClr>
                </a:solidFill>
              </a:rPr>
              <a:t> dui.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1962599" y="3598022"/>
            <a:ext cx="970889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3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 Subheading </a:t>
            </a:r>
            <a:r>
              <a:rPr lang="en-US" sz="33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-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To create a new table:</a:t>
            </a:r>
          </a:p>
          <a:p>
            <a:pPr marL="495325" indent="-495325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Insert  Table </a:t>
            </a:r>
          </a:p>
          <a:p>
            <a:pPr marL="928205" lvl="1" indent="-424413"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Use the grid to select the number of rows and columns</a:t>
            </a:r>
          </a:p>
          <a:p>
            <a:pPr marL="381019" indent="-381019">
              <a:buFont typeface="Wingdings" panose="05000000000000000000" pitchFamily="2" charset="2"/>
              <a:buChar char="v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Use the “Table Tool’s” Layout ribbon to add/delete rows or columns.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537521" y="2481248"/>
            <a:ext cx="8418220" cy="738664"/>
            <a:chOff x="514562" y="4477619"/>
            <a:chExt cx="10783711" cy="1107996"/>
          </a:xfrm>
        </p:grpSpPr>
        <p:sp>
          <p:nvSpPr>
            <p:cNvPr id="19" name="TextBox 18"/>
            <p:cNvSpPr txBox="1"/>
            <p:nvPr/>
          </p:nvSpPr>
          <p:spPr>
            <a:xfrm>
              <a:off x="514562" y="4477619"/>
              <a:ext cx="964261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200" b="1" dirty="0">
                  <a:ln w="0" cap="sq">
                    <a:solidFill>
                      <a:schemeClr val="accent4">
                        <a:lumMod val="75000"/>
                      </a:schemeClr>
                    </a:solidFill>
                    <a:miter lim="800000"/>
                  </a:ln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Introduction 42 </a:t>
              </a:r>
              <a:r>
                <a:rPr lang="en-US" sz="4200" b="1" dirty="0" err="1">
                  <a:ln w="0" cap="sq">
                    <a:solidFill>
                      <a:schemeClr val="accent4">
                        <a:lumMod val="75000"/>
                      </a:schemeClr>
                    </a:solidFill>
                    <a:miter lim="800000"/>
                  </a:ln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pt</a:t>
              </a:r>
              <a:endParaRPr lang="en-US" sz="4200" b="1" dirty="0">
                <a:ln w="0" cap="sq">
                  <a:solidFill>
                    <a:schemeClr val="accent4">
                      <a:lumMod val="75000"/>
                    </a:schemeClr>
                  </a:solidFill>
                  <a:miter lim="800000"/>
                </a:ln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590763" y="5531790"/>
              <a:ext cx="10707510" cy="25134"/>
            </a:xfrm>
            <a:prstGeom prst="line">
              <a:avLst/>
            </a:prstGeom>
            <a:ln w="44450">
              <a:gradFill flip="none" rotWithShape="1">
                <a:gsLst>
                  <a:gs pos="0">
                    <a:schemeClr val="accent4"/>
                  </a:gs>
                  <a:gs pos="78000">
                    <a:srgbClr val="72979E"/>
                  </a:gs>
                  <a:gs pos="100000">
                    <a:srgbClr val="6B6A7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21962600" y="18858440"/>
            <a:ext cx="6462013" cy="600164"/>
            <a:chOff x="29245268" y="28783121"/>
            <a:chExt cx="9693019" cy="900247"/>
          </a:xfrm>
        </p:grpSpPr>
        <p:sp>
          <p:nvSpPr>
            <p:cNvPr id="37" name="TextBox 36"/>
            <p:cNvSpPr txBox="1"/>
            <p:nvPr/>
          </p:nvSpPr>
          <p:spPr>
            <a:xfrm>
              <a:off x="29245268" y="28783121"/>
              <a:ext cx="8865704" cy="9002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300" b="1" dirty="0">
                  <a:ln w="0" cap="sq">
                    <a:solidFill>
                      <a:schemeClr val="accent4">
                        <a:lumMod val="75000"/>
                      </a:schemeClr>
                    </a:solidFill>
                    <a:miter lim="800000"/>
                  </a:ln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References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29333772" y="29575024"/>
              <a:ext cx="9604515" cy="0"/>
            </a:xfrm>
            <a:prstGeom prst="line">
              <a:avLst/>
            </a:prstGeom>
            <a:ln w="44450">
              <a:gradFill flip="none" rotWithShape="1">
                <a:gsLst>
                  <a:gs pos="78000">
                    <a:srgbClr val="A8CDD3"/>
                  </a:gs>
                  <a:gs pos="0">
                    <a:schemeClr val="accent4"/>
                  </a:gs>
                  <a:gs pos="100000">
                    <a:srgbClr val="C8CCD5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537521" y="10606751"/>
            <a:ext cx="8564211" cy="955937"/>
            <a:chOff x="485054" y="4683244"/>
            <a:chExt cx="10813219" cy="1107996"/>
          </a:xfrm>
        </p:grpSpPr>
        <p:sp>
          <p:nvSpPr>
            <p:cNvPr id="49" name="TextBox 48"/>
            <p:cNvSpPr txBox="1"/>
            <p:nvPr/>
          </p:nvSpPr>
          <p:spPr>
            <a:xfrm>
              <a:off x="485054" y="4683244"/>
              <a:ext cx="926941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200" b="1" dirty="0">
                  <a:ln w="0" cap="sq">
                    <a:solidFill>
                      <a:schemeClr val="accent4">
                        <a:lumMod val="75000"/>
                      </a:schemeClr>
                    </a:solidFill>
                    <a:miter lim="800000"/>
                  </a:ln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Methods</a:t>
              </a: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590763" y="5531791"/>
              <a:ext cx="10707510" cy="25134"/>
            </a:xfrm>
            <a:prstGeom prst="line">
              <a:avLst/>
            </a:prstGeom>
            <a:ln w="44450">
              <a:gradFill flip="none" rotWithShape="1">
                <a:gsLst>
                  <a:gs pos="0">
                    <a:schemeClr val="accent4"/>
                  </a:gs>
                  <a:gs pos="78000">
                    <a:srgbClr val="72979E"/>
                  </a:gs>
                  <a:gs pos="100000">
                    <a:srgbClr val="A7A9B1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1" name="Diagram 50"/>
          <p:cNvGraphicFramePr/>
          <p:nvPr>
            <p:extLst>
              <p:ext uri="{D42A27DB-BD31-4B8C-83A1-F6EECF244321}">
                <p14:modId xmlns:p14="http://schemas.microsoft.com/office/powerpoint/2010/main" val="1491697965"/>
              </p:ext>
            </p:extLst>
          </p:nvPr>
        </p:nvGraphicFramePr>
        <p:xfrm>
          <a:off x="-358574" y="17348470"/>
          <a:ext cx="9878948" cy="3025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11136117" y="2498586"/>
            <a:ext cx="8811949" cy="738664"/>
            <a:chOff x="514562" y="4477619"/>
            <a:chExt cx="10783711" cy="1107996"/>
          </a:xfrm>
        </p:grpSpPr>
        <p:sp>
          <p:nvSpPr>
            <p:cNvPr id="53" name="TextBox 52"/>
            <p:cNvSpPr txBox="1"/>
            <p:nvPr/>
          </p:nvSpPr>
          <p:spPr>
            <a:xfrm>
              <a:off x="514562" y="4477619"/>
              <a:ext cx="964261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200" b="1" dirty="0">
                  <a:ln w="0" cap="sq">
                    <a:solidFill>
                      <a:schemeClr val="accent4">
                        <a:lumMod val="75000"/>
                      </a:schemeClr>
                    </a:solidFill>
                    <a:miter lim="800000"/>
                  </a:ln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Results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590763" y="5531790"/>
              <a:ext cx="10707510" cy="25134"/>
            </a:xfrm>
            <a:prstGeom prst="line">
              <a:avLst/>
            </a:prstGeom>
            <a:ln w="44450">
              <a:gradFill flip="none" rotWithShape="1">
                <a:gsLst>
                  <a:gs pos="0">
                    <a:schemeClr val="accent4"/>
                  </a:gs>
                  <a:gs pos="78000">
                    <a:srgbClr val="72979E"/>
                  </a:gs>
                  <a:gs pos="100000">
                    <a:srgbClr val="6B6A70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21962599" y="2471692"/>
            <a:ext cx="8811949" cy="738664"/>
            <a:chOff x="514562" y="4477619"/>
            <a:chExt cx="10783711" cy="1107996"/>
          </a:xfrm>
        </p:grpSpPr>
        <p:sp>
          <p:nvSpPr>
            <p:cNvPr id="56" name="TextBox 55"/>
            <p:cNvSpPr txBox="1"/>
            <p:nvPr/>
          </p:nvSpPr>
          <p:spPr>
            <a:xfrm>
              <a:off x="514562" y="4477619"/>
              <a:ext cx="964261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200" b="1" dirty="0">
                  <a:ln w="0" cap="sq">
                    <a:solidFill>
                      <a:schemeClr val="accent4">
                        <a:lumMod val="75000"/>
                      </a:schemeClr>
                    </a:solidFill>
                    <a:miter lim="800000"/>
                  </a:ln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Results </a:t>
              </a:r>
              <a:r>
                <a:rPr lang="en-US" sz="3400" i="1" dirty="0">
                  <a:ln w="0" cap="sq">
                    <a:solidFill>
                      <a:schemeClr val="accent4">
                        <a:lumMod val="75000"/>
                      </a:schemeClr>
                    </a:solidFill>
                    <a:miter lim="800000"/>
                  </a:ln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(continued)</a:t>
              </a:r>
              <a:endParaRPr lang="en-US" sz="3400" b="1" dirty="0">
                <a:ln w="0" cap="sq">
                  <a:solidFill>
                    <a:schemeClr val="accent4">
                      <a:lumMod val="75000"/>
                    </a:schemeClr>
                  </a:solidFill>
                  <a:miter lim="800000"/>
                </a:ln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590763" y="5531790"/>
              <a:ext cx="10707510" cy="25134"/>
            </a:xfrm>
            <a:prstGeom prst="line">
              <a:avLst/>
            </a:prstGeom>
            <a:ln w="44450">
              <a:gradFill flip="none" rotWithShape="1">
                <a:gsLst>
                  <a:gs pos="0">
                    <a:schemeClr val="accent4"/>
                  </a:gs>
                  <a:gs pos="78000">
                    <a:srgbClr val="72979E"/>
                  </a:gs>
                  <a:gs pos="100000">
                    <a:srgbClr val="69686E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2040279" y="13804137"/>
            <a:ext cx="8811949" cy="738664"/>
            <a:chOff x="514562" y="4477619"/>
            <a:chExt cx="10783711" cy="1107996"/>
          </a:xfrm>
        </p:grpSpPr>
        <p:sp>
          <p:nvSpPr>
            <p:cNvPr id="63" name="TextBox 62"/>
            <p:cNvSpPr txBox="1"/>
            <p:nvPr/>
          </p:nvSpPr>
          <p:spPr>
            <a:xfrm>
              <a:off x="514562" y="4477619"/>
              <a:ext cx="964261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200" b="1" dirty="0">
                  <a:ln w="0" cap="sq">
                    <a:solidFill>
                      <a:schemeClr val="accent4">
                        <a:lumMod val="75000"/>
                      </a:schemeClr>
                    </a:solidFill>
                    <a:miter lim="800000"/>
                  </a:ln>
                  <a:latin typeface="Calibri" panose="020F0502020204030204" pitchFamily="34" charset="0"/>
                  <a:ea typeface="Tahoma" panose="020B0604030504040204" pitchFamily="34" charset="0"/>
                  <a:cs typeface="Calibri" panose="020F0502020204030204" pitchFamily="34" charset="0"/>
                </a:rPr>
                <a:t>Discussion</a:t>
              </a: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590763" y="5531790"/>
              <a:ext cx="10707510" cy="25134"/>
            </a:xfrm>
            <a:prstGeom prst="line">
              <a:avLst/>
            </a:prstGeom>
            <a:ln w="44450">
              <a:gradFill flip="none" rotWithShape="1">
                <a:gsLst>
                  <a:gs pos="0">
                    <a:schemeClr val="accent4"/>
                  </a:gs>
                  <a:gs pos="78000">
                    <a:srgbClr val="72979E"/>
                  </a:gs>
                  <a:gs pos="100000">
                    <a:srgbClr val="ACAEB6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A955601F-42F9-4AD8-98B6-586FCA0CD35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44" y="293700"/>
            <a:ext cx="2638425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664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, Teal, &amp; Orange">
      <a:dk1>
        <a:sysClr val="windowText" lastClr="000000"/>
      </a:dk1>
      <a:lt1>
        <a:sysClr val="window" lastClr="FFFFFF"/>
      </a:lt1>
      <a:dk2>
        <a:srgbClr val="48454A"/>
      </a:dk2>
      <a:lt2>
        <a:srgbClr val="E3E5EA"/>
      </a:lt2>
      <a:accent1>
        <a:srgbClr val="387278"/>
      </a:accent1>
      <a:accent2>
        <a:srgbClr val="D98F5F"/>
      </a:accent2>
      <a:accent3>
        <a:srgbClr val="72505B"/>
      </a:accent3>
      <a:accent4>
        <a:srgbClr val="6FB6BE"/>
      </a:accent4>
      <a:accent5>
        <a:srgbClr val="F0D9BB"/>
      </a:accent5>
      <a:accent6>
        <a:srgbClr val="CD8C77"/>
      </a:accent6>
      <a:hlink>
        <a:srgbClr val="6FB6BE"/>
      </a:hlink>
      <a:folHlink>
        <a:srgbClr val="387278"/>
      </a:folHlink>
    </a:clrScheme>
    <a:fontScheme name="Custom 1">
      <a:majorFont>
        <a:latin typeface="Eras Medium ITC"/>
        <a:ea typeface=""/>
        <a:cs typeface=""/>
      </a:majorFont>
      <a:minorFont>
        <a:latin typeface="Candar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4304</TotalTime>
  <Words>664</Words>
  <Application>Microsoft Office PowerPoint</Application>
  <PresentationFormat>Custom</PresentationFormat>
  <Paragraphs>96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Candara</vt:lpstr>
      <vt:lpstr>Eras Medium ITC</vt:lpstr>
      <vt:lpstr>Tahoma</vt:lpstr>
      <vt:lpstr>Wingdings</vt:lpstr>
      <vt:lpstr>Office Theme</vt:lpstr>
      <vt:lpstr>PowerPoint Presentation</vt:lpstr>
    </vt:vector>
  </TitlesOfParts>
  <Company>SIU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Howes</dc:creator>
  <cp:lastModifiedBy>Albert, Lynne</cp:lastModifiedBy>
  <cp:revision>83</cp:revision>
  <cp:lastPrinted>2020-02-14T16:02:37Z</cp:lastPrinted>
  <dcterms:created xsi:type="dcterms:W3CDTF">2019-08-28T20:16:38Z</dcterms:created>
  <dcterms:modified xsi:type="dcterms:W3CDTF">2022-11-14T18:02:24Z</dcterms:modified>
</cp:coreProperties>
</file>